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58" r:id="rId3"/>
    <p:sldId id="259" r:id="rId4"/>
    <p:sldId id="267" r:id="rId5"/>
    <p:sldId id="260" r:id="rId6"/>
    <p:sldId id="261" r:id="rId7"/>
    <p:sldId id="262" r:id="rId8"/>
    <p:sldId id="263" r:id="rId9"/>
    <p:sldId id="264" r:id="rId10"/>
    <p:sldId id="265" r:id="rId11"/>
    <p:sldId id="266" r:id="rId12"/>
    <p:sldId id="268" r:id="rId13"/>
    <p:sldId id="26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0" d="100"/>
          <a:sy n="70" d="100"/>
        </p:scale>
        <p:origin x="73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E9B1E6-4D30-46DD-927A-3EC813AA7D35}" type="datetimeFigureOut">
              <a:rPr lang="en-US" smtClean="0"/>
              <a:t>4/7/2019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F869E3-FB0D-42E1-AD16-E36A51F7F0C4}" type="slidenum">
              <a:rPr lang="en-US" smtClean="0"/>
              <a:t>‹#›</a:t>
            </a:fld>
            <a:endParaRPr lang="en-US"/>
          </a:p>
        </p:txBody>
      </p:sp>
    </p:spTree>
    <p:extLst>
      <p:ext uri="{BB962C8B-B14F-4D97-AF65-F5344CB8AC3E}">
        <p14:creationId xmlns:p14="http://schemas.microsoft.com/office/powerpoint/2010/main" val="1723540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worm is capable of self-replicating itself and spreading from one computer to the next within connected network system without any human action required.</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2</a:t>
            </a:fld>
            <a:endParaRPr lang="en-US"/>
          </a:p>
        </p:txBody>
      </p:sp>
    </p:spTree>
    <p:extLst>
      <p:ext uri="{BB962C8B-B14F-4D97-AF65-F5344CB8AC3E}">
        <p14:creationId xmlns:p14="http://schemas.microsoft.com/office/powerpoint/2010/main" val="86236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Worms are capable of entering into the network system without</a:t>
            </a:r>
            <a:r>
              <a:rPr lang="en-US" baseline="0" dirty="0" smtClean="0"/>
              <a:t> the knowledge of the user. Once its gets into the system, it replicates itself and thus fills the available space.</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3</a:t>
            </a:fld>
            <a:endParaRPr lang="en-US"/>
          </a:p>
        </p:txBody>
      </p:sp>
    </p:spTree>
    <p:extLst>
      <p:ext uri="{BB962C8B-B14F-4D97-AF65-F5344CB8AC3E}">
        <p14:creationId xmlns:p14="http://schemas.microsoft.com/office/powerpoint/2010/main" val="1858229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different types of malware</a:t>
            </a:r>
            <a:r>
              <a:rPr lang="en-US" baseline="0" dirty="0" smtClean="0"/>
              <a:t> which includes; viruses, Trojans, adware, and worms among others. </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4</a:t>
            </a:fld>
            <a:endParaRPr lang="en-US"/>
          </a:p>
        </p:txBody>
      </p:sp>
    </p:spTree>
    <p:extLst>
      <p:ext uri="{BB962C8B-B14F-4D97-AF65-F5344CB8AC3E}">
        <p14:creationId xmlns:p14="http://schemas.microsoft.com/office/powerpoint/2010/main" val="1433333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organization’s employees working with the system</a:t>
            </a:r>
            <a:r>
              <a:rPr lang="en-US" baseline="0" dirty="0" smtClean="0"/>
              <a:t> will be on the look out for any signs of malware infection. They will be looking at any new or lost file and also the speed of the network. Malware makes the network system to work slow</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5</a:t>
            </a:fld>
            <a:endParaRPr lang="en-US"/>
          </a:p>
        </p:txBody>
      </p:sp>
    </p:spTree>
    <p:extLst>
      <p:ext uri="{BB962C8B-B14F-4D97-AF65-F5344CB8AC3E}">
        <p14:creationId xmlns:p14="http://schemas.microsoft.com/office/powerpoint/2010/main" val="3250482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employees will ensure that the</a:t>
            </a:r>
            <a:r>
              <a:rPr lang="en-US" baseline="0" dirty="0" smtClean="0"/>
              <a:t> system is updated on regular basis so that they can ensure that the system is not vulnerable to threats. They will also be extra </a:t>
            </a:r>
            <a:r>
              <a:rPr lang="en-US" baseline="0" dirty="0" err="1" smtClean="0"/>
              <a:t>cautios</a:t>
            </a:r>
            <a:r>
              <a:rPr lang="en-US" baseline="0" dirty="0" smtClean="0"/>
              <a:t> with new documents from unknown senders in order to help in minimizing the chances of the system being infected.</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6</a:t>
            </a:fld>
            <a:endParaRPr lang="en-US"/>
          </a:p>
        </p:txBody>
      </p:sp>
    </p:spTree>
    <p:extLst>
      <p:ext uri="{BB962C8B-B14F-4D97-AF65-F5344CB8AC3E}">
        <p14:creationId xmlns:p14="http://schemas.microsoft.com/office/powerpoint/2010/main" val="3429835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Antivirus helps in blocking the malware that are send into the system. It</a:t>
            </a:r>
            <a:r>
              <a:rPr lang="en-US" baseline="0" dirty="0" smtClean="0"/>
              <a:t> will also alert of an impending virus attack. Once it has alerted the user, the user should take the necessary measures to ensure protection.</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7</a:t>
            </a:fld>
            <a:endParaRPr lang="en-US"/>
          </a:p>
        </p:txBody>
      </p:sp>
    </p:spTree>
    <p:extLst>
      <p:ext uri="{BB962C8B-B14F-4D97-AF65-F5344CB8AC3E}">
        <p14:creationId xmlns:p14="http://schemas.microsoft.com/office/powerpoint/2010/main" val="879738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should always be an anti-virus software running at all times and it should be updated on regular basis.</a:t>
            </a:r>
            <a:r>
              <a:rPr lang="en-US" baseline="0" dirty="0" smtClean="0"/>
              <a:t> It can be set in such a way that it will update itself automatically.</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8</a:t>
            </a:fld>
            <a:endParaRPr lang="en-US"/>
          </a:p>
        </p:txBody>
      </p:sp>
    </p:spTree>
    <p:extLst>
      <p:ext uri="{BB962C8B-B14F-4D97-AF65-F5344CB8AC3E}">
        <p14:creationId xmlns:p14="http://schemas.microsoft.com/office/powerpoint/2010/main" val="1020060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software that have been developed to protect</a:t>
            </a:r>
            <a:r>
              <a:rPr lang="en-US" baseline="0" dirty="0" smtClean="0"/>
              <a:t> computers and network system from getting infected with virus, worms among other malwares. Some of the software are Norton, Avast and Kaspersky.</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9</a:t>
            </a:fld>
            <a:endParaRPr lang="en-US"/>
          </a:p>
        </p:txBody>
      </p:sp>
    </p:spTree>
    <p:extLst>
      <p:ext uri="{BB962C8B-B14F-4D97-AF65-F5344CB8AC3E}">
        <p14:creationId xmlns:p14="http://schemas.microsoft.com/office/powerpoint/2010/main" val="2863783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could be found vulnerable points within the network system. The IDS helps in detecting such vulnerability and once it does so, it alerts the administrators. </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10</a:t>
            </a:fld>
            <a:endParaRPr lang="en-US"/>
          </a:p>
        </p:txBody>
      </p:sp>
    </p:spTree>
    <p:extLst>
      <p:ext uri="{BB962C8B-B14F-4D97-AF65-F5344CB8AC3E}">
        <p14:creationId xmlns:p14="http://schemas.microsoft.com/office/powerpoint/2010/main" val="1391173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IPS denies network traffic-based on a security profile.</a:t>
            </a:r>
            <a:r>
              <a:rPr lang="en-US" baseline="0" dirty="0" smtClean="0"/>
              <a:t> They respond to the threats identifies as needed. </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11</a:t>
            </a:fld>
            <a:endParaRPr lang="en-US"/>
          </a:p>
        </p:txBody>
      </p:sp>
    </p:spTree>
    <p:extLst>
      <p:ext uri="{BB962C8B-B14F-4D97-AF65-F5344CB8AC3E}">
        <p14:creationId xmlns:p14="http://schemas.microsoft.com/office/powerpoint/2010/main" val="2992798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IDS is the best for this case since it detects behaviors such as malware</a:t>
            </a:r>
            <a:r>
              <a:rPr lang="en-US" baseline="0" dirty="0" smtClean="0"/>
              <a:t> and others. This case involves malware detection.</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12</a:t>
            </a:fld>
            <a:endParaRPr lang="en-US"/>
          </a:p>
        </p:txBody>
      </p:sp>
    </p:spTree>
    <p:extLst>
      <p:ext uri="{BB962C8B-B14F-4D97-AF65-F5344CB8AC3E}">
        <p14:creationId xmlns:p14="http://schemas.microsoft.com/office/powerpoint/2010/main" val="2071432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key difference between IPS and IDS is that IDS is a monitoring system whereas IPS is a control system.</a:t>
            </a:r>
            <a:endParaRPr lang="en-US" dirty="0"/>
          </a:p>
        </p:txBody>
      </p:sp>
      <p:sp>
        <p:nvSpPr>
          <p:cNvPr id="4" name="Slide Number Placeholder 3"/>
          <p:cNvSpPr>
            <a:spLocks noGrp="1"/>
          </p:cNvSpPr>
          <p:nvPr>
            <p:ph type="sldNum" sz="quarter" idx="10"/>
          </p:nvPr>
        </p:nvSpPr>
        <p:spPr/>
        <p:txBody>
          <a:bodyPr/>
          <a:lstStyle/>
          <a:p>
            <a:fld id="{CFF869E3-FB0D-42E1-AD16-E36A51F7F0C4}" type="slidenum">
              <a:rPr lang="en-US" smtClean="0"/>
              <a:t>13</a:t>
            </a:fld>
            <a:endParaRPr lang="en-US"/>
          </a:p>
        </p:txBody>
      </p:sp>
    </p:spTree>
    <p:extLst>
      <p:ext uri="{BB962C8B-B14F-4D97-AF65-F5344CB8AC3E}">
        <p14:creationId xmlns:p14="http://schemas.microsoft.com/office/powerpoint/2010/main" val="342720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3342284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2495677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30601829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9D32D2A-CFAC-46CE-B215-1C560203487A}"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321819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9D32D2A-CFAC-46CE-B215-1C560203487A}" type="datetimeFigureOut">
              <a:rPr lang="en-US" smtClean="0"/>
              <a:t>4/7/2019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30789134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2774080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353385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1429509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D32D2A-CFAC-46CE-B215-1C560203487A}"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4285787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9D32D2A-CFAC-46CE-B215-1C560203487A}" type="datetimeFigureOut">
              <a:rPr lang="en-US" smtClean="0"/>
              <a:t>4/7/2019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1473977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21117013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250242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35691618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159571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13276171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31828255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9D32D2A-CFAC-46CE-B215-1C560203487A}" type="datetimeFigureOut">
              <a:rPr lang="en-US" smtClean="0"/>
              <a:t>4/7/2019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BD861-5370-4960-915E-60AD62DB9479}" type="slidenum">
              <a:rPr lang="en-US" smtClean="0"/>
              <a:t>‹#›</a:t>
            </a:fld>
            <a:endParaRPr lang="en-US"/>
          </a:p>
        </p:txBody>
      </p:sp>
    </p:spTree>
    <p:extLst>
      <p:ext uri="{BB962C8B-B14F-4D97-AF65-F5344CB8AC3E}">
        <p14:creationId xmlns:p14="http://schemas.microsoft.com/office/powerpoint/2010/main" val="789097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9D32D2A-CFAC-46CE-B215-1C560203487A}" type="datetimeFigureOut">
              <a:rPr lang="en-US" smtClean="0"/>
              <a:t>4/7/2019</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918BD861-5370-4960-915E-60AD62DB9479}" type="slidenum">
              <a:rPr lang="en-US" smtClean="0"/>
              <a:t>‹#›</a:t>
            </a:fld>
            <a:endParaRPr lang="en-US"/>
          </a:p>
        </p:txBody>
      </p:sp>
    </p:spTree>
    <p:extLst>
      <p:ext uri="{BB962C8B-B14F-4D97-AF65-F5344CB8AC3E}">
        <p14:creationId xmlns:p14="http://schemas.microsoft.com/office/powerpoint/2010/main" val="366449189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2653648"/>
          </a:xfrm>
        </p:spPr>
        <p:txBody>
          <a:bodyPr/>
          <a:lstStyle/>
          <a:p>
            <a:r>
              <a:rPr lang="en-US" dirty="0" smtClean="0"/>
              <a:t>Anti-Malware Plan for Good Nutrition</a:t>
            </a:r>
            <a:endParaRPr lang="en-US" dirty="0"/>
          </a:p>
        </p:txBody>
      </p:sp>
      <p:sp>
        <p:nvSpPr>
          <p:cNvPr id="3" name="Content Placeholder 2"/>
          <p:cNvSpPr>
            <a:spLocks noGrp="1"/>
          </p:cNvSpPr>
          <p:nvPr>
            <p:ph idx="1"/>
          </p:nvPr>
        </p:nvSpPr>
        <p:spPr>
          <a:xfrm>
            <a:off x="838200" y="3219189"/>
            <a:ext cx="3124200" cy="835976"/>
          </a:xfrm>
        </p:spPr>
        <p:txBody>
          <a:bodyPr/>
          <a:lstStyle/>
          <a:p>
            <a:pPr marL="0" indent="0">
              <a:buNone/>
            </a:pPr>
            <a:r>
              <a:rPr lang="en-US" dirty="0" smtClean="0"/>
              <a:t>Network Insecurity</a:t>
            </a:r>
            <a:endParaRPr lang="en-US" dirty="0"/>
          </a:p>
        </p:txBody>
      </p:sp>
      <p:pic>
        <p:nvPicPr>
          <p:cNvPr id="4" name="Picture 3"/>
          <p:cNvPicPr>
            <a:picLocks noChangeAspect="1"/>
          </p:cNvPicPr>
          <p:nvPr/>
        </p:nvPicPr>
        <p:blipFill>
          <a:blip r:embed="rId2"/>
          <a:stretch>
            <a:fillRect/>
          </a:stretch>
        </p:blipFill>
        <p:spPr>
          <a:xfrm>
            <a:off x="4786312" y="2557462"/>
            <a:ext cx="5868436" cy="3101216"/>
          </a:xfrm>
          <a:prstGeom prst="rect">
            <a:avLst/>
          </a:prstGeom>
        </p:spPr>
      </p:pic>
    </p:spTree>
    <p:extLst>
      <p:ext uri="{BB962C8B-B14F-4D97-AF65-F5344CB8AC3E}">
        <p14:creationId xmlns:p14="http://schemas.microsoft.com/office/powerpoint/2010/main" val="845059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of malware</a:t>
            </a:r>
            <a:endParaRPr lang="en-US" dirty="0"/>
          </a:p>
        </p:txBody>
      </p:sp>
      <p:sp>
        <p:nvSpPr>
          <p:cNvPr id="3" name="Content Placeholder 2"/>
          <p:cNvSpPr>
            <a:spLocks noGrp="1"/>
          </p:cNvSpPr>
          <p:nvPr>
            <p:ph idx="1"/>
          </p:nvPr>
        </p:nvSpPr>
        <p:spPr>
          <a:xfrm>
            <a:off x="838200" y="1825625"/>
            <a:ext cx="5403574" cy="3117436"/>
          </a:xfrm>
        </p:spPr>
        <p:txBody>
          <a:bodyPr/>
          <a:lstStyle/>
          <a:p>
            <a:r>
              <a:rPr lang="en-US" dirty="0" smtClean="0"/>
              <a:t>A malware is any software that is deliberately designed and build to cause damage to a computer system or a computer server or simply the network.</a:t>
            </a:r>
          </a:p>
          <a:p>
            <a:r>
              <a:rPr lang="en-US" dirty="0" smtClean="0"/>
              <a:t>The system network has been attacked by a worm malware.</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5138" y="1690688"/>
            <a:ext cx="3605627" cy="3252373"/>
          </a:xfrm>
          <a:prstGeom prst="rect">
            <a:avLst/>
          </a:prstGeom>
        </p:spPr>
      </p:pic>
    </p:spTree>
    <p:extLst>
      <p:ext uri="{BB962C8B-B14F-4D97-AF65-F5344CB8AC3E}">
        <p14:creationId xmlns:p14="http://schemas.microsoft.com/office/powerpoint/2010/main" val="2672445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Dangers of Malware</a:t>
            </a:r>
            <a:endParaRPr lang="en-US" dirty="0"/>
          </a:p>
        </p:txBody>
      </p:sp>
      <p:sp>
        <p:nvSpPr>
          <p:cNvPr id="3" name="Content Placeholder 2"/>
          <p:cNvSpPr>
            <a:spLocks noGrp="1"/>
          </p:cNvSpPr>
          <p:nvPr>
            <p:ph idx="1"/>
          </p:nvPr>
        </p:nvSpPr>
        <p:spPr>
          <a:xfrm>
            <a:off x="838200" y="1825625"/>
            <a:ext cx="6636026" cy="3077679"/>
          </a:xfrm>
        </p:spPr>
        <p:txBody>
          <a:bodyPr>
            <a:normAutofit lnSpcReduction="10000"/>
          </a:bodyPr>
          <a:lstStyle/>
          <a:p>
            <a:r>
              <a:rPr lang="en-US" dirty="0" smtClean="0"/>
              <a:t>Worms silently starts to work  and infects a computer system without the user’s knowledge.</a:t>
            </a:r>
          </a:p>
          <a:p>
            <a:r>
              <a:rPr lang="en-US" dirty="0" smtClean="0"/>
              <a:t>Worms are capable of modifying and deleting files.</a:t>
            </a:r>
          </a:p>
          <a:p>
            <a:r>
              <a:rPr lang="en-US" dirty="0" smtClean="0"/>
              <a:t>Worms can even end up injecting additional malicious software into a computer system.</a:t>
            </a:r>
          </a:p>
          <a:p>
            <a:r>
              <a:rPr lang="en-US" dirty="0" smtClean="0"/>
              <a:t>They deplete systems resources such as bandwidth.</a:t>
            </a:r>
          </a:p>
          <a:p>
            <a:r>
              <a:rPr lang="en-US" dirty="0" smtClean="0"/>
              <a:t>They overload the shared network.</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5931" y="1838807"/>
            <a:ext cx="3564834" cy="3051313"/>
          </a:xfrm>
          <a:prstGeom prst="rect">
            <a:avLst/>
          </a:prstGeom>
        </p:spPr>
      </p:pic>
    </p:spTree>
    <p:extLst>
      <p:ext uri="{BB962C8B-B14F-4D97-AF65-F5344CB8AC3E}">
        <p14:creationId xmlns:p14="http://schemas.microsoft.com/office/powerpoint/2010/main" val="3062857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Malware</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152939" y="1690688"/>
            <a:ext cx="7553739" cy="4590842"/>
          </a:xfrm>
        </p:spPr>
      </p:pic>
    </p:spTree>
    <p:extLst>
      <p:ext uri="{BB962C8B-B14F-4D97-AF65-F5344CB8AC3E}">
        <p14:creationId xmlns:p14="http://schemas.microsoft.com/office/powerpoint/2010/main" val="4154388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Proactive Measures to Prevent Malware</a:t>
            </a:r>
            <a:endParaRPr lang="en-US" dirty="0"/>
          </a:p>
        </p:txBody>
      </p:sp>
      <p:sp>
        <p:nvSpPr>
          <p:cNvPr id="3" name="Content Placeholder 2"/>
          <p:cNvSpPr>
            <a:spLocks noGrp="1"/>
          </p:cNvSpPr>
          <p:nvPr>
            <p:ph idx="1"/>
          </p:nvPr>
        </p:nvSpPr>
        <p:spPr>
          <a:xfrm>
            <a:off x="838200" y="1825625"/>
            <a:ext cx="6079435" cy="3143940"/>
          </a:xfrm>
        </p:spPr>
        <p:txBody>
          <a:bodyPr>
            <a:normAutofit fontScale="92500" lnSpcReduction="20000"/>
          </a:bodyPr>
          <a:lstStyle/>
          <a:p>
            <a:r>
              <a:rPr lang="en-US" dirty="0" smtClean="0"/>
              <a:t>The employees should keep an eye on the computer’s hard drive space.</a:t>
            </a:r>
          </a:p>
          <a:p>
            <a:r>
              <a:rPr lang="en-US" dirty="0" smtClean="0"/>
              <a:t>When the workers detect any files replicating themselves, they should alert the IT experts within the facility.</a:t>
            </a:r>
          </a:p>
          <a:p>
            <a:r>
              <a:rPr lang="en-US" dirty="0" smtClean="0"/>
              <a:t>The workers will be monitoring the speed and performance of their computers and the whole system. Malware makes the network system to work slow.</a:t>
            </a:r>
          </a:p>
          <a:p>
            <a:r>
              <a:rPr lang="en-US" dirty="0" smtClean="0"/>
              <a:t>The employees will be on the lookout for any missing or new files.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4870" y="1825625"/>
            <a:ext cx="3648074" cy="2905401"/>
          </a:xfrm>
          <a:prstGeom prst="rect">
            <a:avLst/>
          </a:prstGeom>
        </p:spPr>
      </p:pic>
    </p:spTree>
    <p:extLst>
      <p:ext uri="{BB962C8B-B14F-4D97-AF65-F5344CB8AC3E}">
        <p14:creationId xmlns:p14="http://schemas.microsoft.com/office/powerpoint/2010/main" val="37905584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Proactive Measures cont…</a:t>
            </a:r>
            <a:endParaRPr lang="en-US" dirty="0"/>
          </a:p>
        </p:txBody>
      </p:sp>
      <p:sp>
        <p:nvSpPr>
          <p:cNvPr id="3" name="Content Placeholder 2"/>
          <p:cNvSpPr>
            <a:spLocks noGrp="1"/>
          </p:cNvSpPr>
          <p:nvPr>
            <p:ph idx="1"/>
          </p:nvPr>
        </p:nvSpPr>
        <p:spPr>
          <a:xfrm>
            <a:off x="838200" y="1825625"/>
            <a:ext cx="6052930" cy="2878897"/>
          </a:xfrm>
        </p:spPr>
        <p:txBody>
          <a:bodyPr>
            <a:normAutofit fontScale="92500" lnSpcReduction="10000"/>
          </a:bodyPr>
          <a:lstStyle/>
          <a:p>
            <a:r>
              <a:rPr lang="en-US" dirty="0" smtClean="0"/>
              <a:t>Ensure the computer’s operating system and other applications are up to date with the latest versions.</a:t>
            </a:r>
          </a:p>
          <a:p>
            <a:r>
              <a:rPr lang="en-US" dirty="0" smtClean="0"/>
              <a:t>Getting extra cautious when opening unsolicited emails; avoid opening emails from unknown senders.</a:t>
            </a:r>
          </a:p>
          <a:p>
            <a:r>
              <a:rPr lang="en-US" dirty="0" smtClean="0"/>
              <a:t>Ensure that there is a strong internet security software solution which can assist in blocking these malware threats.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2191" y="1690688"/>
            <a:ext cx="3260035" cy="3143939"/>
          </a:xfrm>
          <a:prstGeom prst="rect">
            <a:avLst/>
          </a:prstGeom>
        </p:spPr>
      </p:pic>
    </p:spTree>
    <p:extLst>
      <p:ext uri="{BB962C8B-B14F-4D97-AF65-F5344CB8AC3E}">
        <p14:creationId xmlns:p14="http://schemas.microsoft.com/office/powerpoint/2010/main" val="302537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Practices</a:t>
            </a:r>
            <a:endParaRPr lang="en-US" dirty="0"/>
          </a:p>
        </p:txBody>
      </p:sp>
      <p:sp>
        <p:nvSpPr>
          <p:cNvPr id="3" name="Content Placeholder 2"/>
          <p:cNvSpPr>
            <a:spLocks noGrp="1"/>
          </p:cNvSpPr>
          <p:nvPr>
            <p:ph idx="1"/>
          </p:nvPr>
        </p:nvSpPr>
        <p:spPr>
          <a:xfrm>
            <a:off x="838201" y="1825625"/>
            <a:ext cx="5072270" cy="3289714"/>
          </a:xfrm>
        </p:spPr>
        <p:txBody>
          <a:bodyPr>
            <a:normAutofit lnSpcReduction="10000"/>
          </a:bodyPr>
          <a:lstStyle/>
          <a:p>
            <a:r>
              <a:rPr lang="en-US" dirty="0" smtClean="0"/>
              <a:t>Installation of antivirus.</a:t>
            </a:r>
          </a:p>
          <a:p>
            <a:r>
              <a:rPr lang="en-US" dirty="0" smtClean="0"/>
              <a:t>Ensure anti-virus is up-to-date; the anti-virus software should be maintained.</a:t>
            </a:r>
          </a:p>
          <a:p>
            <a:r>
              <a:rPr lang="en-US" dirty="0" smtClean="0"/>
              <a:t>Ensure that there are regular scans scheduled using the antivirus software.</a:t>
            </a:r>
          </a:p>
          <a:p>
            <a:r>
              <a:rPr lang="en-US" dirty="0" smtClean="0"/>
              <a:t>Ensure that the network is secured; secure the system with a strong password.</a:t>
            </a:r>
            <a:endParaRPr lang="en-US" dirty="0"/>
          </a:p>
        </p:txBody>
      </p:sp>
      <p:sp>
        <p:nvSpPr>
          <p:cNvPr id="5" name="AutoShape 4" descr="Image result for malware"/>
          <p:cNvSpPr>
            <a:spLocks noChangeAspect="1" noChangeArrowheads="1"/>
          </p:cNvSpPr>
          <p:nvPr/>
        </p:nvSpPr>
        <p:spPr bwMode="auto">
          <a:xfrm>
            <a:off x="5019122" y="204214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Image result for malware"/>
          <p:cNvSpPr>
            <a:spLocks noChangeAspect="1" noChangeArrowheads="1"/>
          </p:cNvSpPr>
          <p:nvPr/>
        </p:nvSpPr>
        <p:spPr bwMode="auto">
          <a:xfrm>
            <a:off x="8199645" y="2718006"/>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Image result for malwar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a:stretch>
            <a:fillRect/>
          </a:stretch>
        </p:blipFill>
        <p:spPr>
          <a:xfrm>
            <a:off x="6440557" y="2042146"/>
            <a:ext cx="3869633" cy="2887663"/>
          </a:xfrm>
          <a:prstGeom prst="rect">
            <a:avLst/>
          </a:prstGeom>
        </p:spPr>
      </p:pic>
    </p:spTree>
    <p:extLst>
      <p:ext uri="{BB962C8B-B14F-4D97-AF65-F5344CB8AC3E}">
        <p14:creationId xmlns:p14="http://schemas.microsoft.com/office/powerpoint/2010/main" val="1448373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 Policies</a:t>
            </a:r>
            <a:endParaRPr lang="en-US" dirty="0"/>
          </a:p>
        </p:txBody>
      </p:sp>
      <p:sp>
        <p:nvSpPr>
          <p:cNvPr id="3" name="Content Placeholder 2"/>
          <p:cNvSpPr>
            <a:spLocks noGrp="1"/>
          </p:cNvSpPr>
          <p:nvPr>
            <p:ph idx="1"/>
          </p:nvPr>
        </p:nvSpPr>
        <p:spPr>
          <a:xfrm>
            <a:off x="838200" y="1825625"/>
            <a:ext cx="5509591" cy="2799384"/>
          </a:xfrm>
        </p:spPr>
        <p:txBody>
          <a:bodyPr>
            <a:normAutofit/>
          </a:bodyPr>
          <a:lstStyle/>
          <a:p>
            <a:r>
              <a:rPr lang="en-US" dirty="0" smtClean="0"/>
              <a:t>Ensure that there are no two anti-malware software running concurrently.</a:t>
            </a:r>
          </a:p>
          <a:p>
            <a:r>
              <a:rPr lang="en-US" dirty="0" smtClean="0"/>
              <a:t>Ensure that the anti-virus program allows for updates.</a:t>
            </a:r>
          </a:p>
          <a:p>
            <a:r>
              <a:rPr lang="en-US" dirty="0" smtClean="0"/>
              <a:t>Ensure that the anti-virus software updates itself on regular basis.</a:t>
            </a:r>
          </a:p>
          <a:p>
            <a:r>
              <a:rPr lang="en-US" dirty="0" smtClean="0"/>
              <a:t>Allow the anti-virus to be on always.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9144" y="1825625"/>
            <a:ext cx="3913326" cy="2638011"/>
          </a:xfrm>
          <a:prstGeom prst="rect">
            <a:avLst/>
          </a:prstGeom>
        </p:spPr>
      </p:pic>
    </p:spTree>
    <p:extLst>
      <p:ext uri="{BB962C8B-B14F-4D97-AF65-F5344CB8AC3E}">
        <p14:creationId xmlns:p14="http://schemas.microsoft.com/office/powerpoint/2010/main" val="3111059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a:t>
            </a:r>
            <a:endParaRPr lang="en-US" dirty="0"/>
          </a:p>
        </p:txBody>
      </p:sp>
      <p:sp>
        <p:nvSpPr>
          <p:cNvPr id="3" name="Content Placeholder 2"/>
          <p:cNvSpPr>
            <a:spLocks noGrp="1"/>
          </p:cNvSpPr>
          <p:nvPr>
            <p:ph idx="1"/>
          </p:nvPr>
        </p:nvSpPr>
        <p:spPr>
          <a:xfrm>
            <a:off x="838200" y="1825625"/>
            <a:ext cx="5509591" cy="2786132"/>
          </a:xfrm>
        </p:spPr>
        <p:txBody>
          <a:bodyPr>
            <a:normAutofit fontScale="85000" lnSpcReduction="20000"/>
          </a:bodyPr>
          <a:lstStyle/>
          <a:p>
            <a:r>
              <a:rPr lang="en-US" dirty="0" smtClean="0"/>
              <a:t>Norton security; offers both great value and robust defense for effective protecting against dangerous malwares.</a:t>
            </a:r>
          </a:p>
          <a:p>
            <a:r>
              <a:rPr lang="en-US" dirty="0" smtClean="0"/>
              <a:t>Avast interne security; it protects the system from malwares from any malicious sources. It scans all files and email attachments for any malicious threats.</a:t>
            </a:r>
          </a:p>
          <a:p>
            <a:r>
              <a:rPr lang="en-US" dirty="0" smtClean="0"/>
              <a:t>Kaspersky anti-virus; it is a program that was designed to protect the users from malware and is mainly designed from computers running on </a:t>
            </a:r>
            <a:r>
              <a:rPr lang="en-US" dirty="0" err="1" smtClean="0"/>
              <a:t>MacOs</a:t>
            </a:r>
            <a:r>
              <a:rPr lang="en-US" dirty="0" smtClean="0"/>
              <a:t> and Microsoft Windows.</a:t>
            </a:r>
            <a:endParaRPr lang="en-US" dirty="0"/>
          </a:p>
        </p:txBody>
      </p:sp>
      <p:pic>
        <p:nvPicPr>
          <p:cNvPr id="5" name="Picture 4"/>
          <p:cNvPicPr>
            <a:picLocks noChangeAspect="1"/>
          </p:cNvPicPr>
          <p:nvPr/>
        </p:nvPicPr>
        <p:blipFill>
          <a:blip r:embed="rId3"/>
          <a:stretch>
            <a:fillRect/>
          </a:stretch>
        </p:blipFill>
        <p:spPr>
          <a:xfrm>
            <a:off x="6718852" y="1772616"/>
            <a:ext cx="3246783" cy="2892149"/>
          </a:xfrm>
          <a:prstGeom prst="rect">
            <a:avLst/>
          </a:prstGeom>
        </p:spPr>
      </p:pic>
    </p:spTree>
    <p:extLst>
      <p:ext uri="{BB962C8B-B14F-4D97-AF65-F5344CB8AC3E}">
        <p14:creationId xmlns:p14="http://schemas.microsoft.com/office/powerpoint/2010/main" val="2940340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Responsive Measures (IDS &amp;IPS)</a:t>
            </a:r>
            <a:endParaRPr lang="en-US" dirty="0"/>
          </a:p>
        </p:txBody>
      </p:sp>
      <p:sp>
        <p:nvSpPr>
          <p:cNvPr id="3" name="Content Placeholder 2"/>
          <p:cNvSpPr>
            <a:spLocks noGrp="1"/>
          </p:cNvSpPr>
          <p:nvPr>
            <p:ph idx="1"/>
          </p:nvPr>
        </p:nvSpPr>
        <p:spPr>
          <a:xfrm>
            <a:off x="520148" y="1868557"/>
            <a:ext cx="4701209" cy="2981739"/>
          </a:xfrm>
        </p:spPr>
        <p:txBody>
          <a:bodyPr>
            <a:normAutofit fontScale="85000" lnSpcReduction="10000"/>
          </a:bodyPr>
          <a:lstStyle/>
          <a:p>
            <a:r>
              <a:rPr lang="en-US" dirty="0" smtClean="0"/>
              <a:t>An IDS (intrusion detection system) refers to a network security technology that is produced for detecting vulnerability exploits against a computer or a certain application. </a:t>
            </a:r>
          </a:p>
          <a:p>
            <a:r>
              <a:rPr lang="en-US" dirty="0" smtClean="0"/>
              <a:t>It alerts the administrators when someone is strong to compromise information system.</a:t>
            </a:r>
          </a:p>
          <a:p>
            <a:r>
              <a:rPr lang="en-US" dirty="0"/>
              <a:t>C</a:t>
            </a:r>
            <a:r>
              <a:rPr lang="en-US" dirty="0" smtClean="0"/>
              <a:t>an be compromised either via security violation or malicious activities.</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3148" y="1868557"/>
            <a:ext cx="4883012" cy="2438400"/>
          </a:xfrm>
          <a:prstGeom prst="rect">
            <a:avLst/>
          </a:prstGeom>
        </p:spPr>
      </p:pic>
    </p:spTree>
    <p:extLst>
      <p:ext uri="{BB962C8B-B14F-4D97-AF65-F5344CB8AC3E}">
        <p14:creationId xmlns:p14="http://schemas.microsoft.com/office/powerpoint/2010/main" val="1887540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IPS</a:t>
            </a:r>
            <a:endParaRPr lang="en-US" dirty="0"/>
          </a:p>
        </p:txBody>
      </p:sp>
      <p:sp>
        <p:nvSpPr>
          <p:cNvPr id="3" name="Content Placeholder 2"/>
          <p:cNvSpPr>
            <a:spLocks noGrp="1"/>
          </p:cNvSpPr>
          <p:nvPr>
            <p:ph idx="1"/>
          </p:nvPr>
        </p:nvSpPr>
        <p:spPr>
          <a:xfrm>
            <a:off x="838200" y="1825625"/>
            <a:ext cx="5151783" cy="3024671"/>
          </a:xfrm>
        </p:spPr>
        <p:txBody>
          <a:bodyPr>
            <a:normAutofit fontScale="92500" lnSpcReduction="20000"/>
          </a:bodyPr>
          <a:lstStyle/>
          <a:p>
            <a:r>
              <a:rPr lang="en-US" dirty="0" smtClean="0"/>
              <a:t>IPS refers to a preemptive approach to network security used to identify potential threats and responds to them as required.</a:t>
            </a:r>
          </a:p>
          <a:p>
            <a:r>
              <a:rPr lang="en-US" dirty="0" smtClean="0"/>
              <a:t>IPS is found between in the same areas of the network as a firewall, between the internal network and the outside world.</a:t>
            </a:r>
          </a:p>
          <a:p>
            <a:r>
              <a:rPr lang="en-US" dirty="0" smtClean="0"/>
              <a:t>IPS deny network traffic-based on a security profile if the packet shows some known security threats.</a:t>
            </a:r>
          </a:p>
        </p:txBody>
      </p:sp>
      <p:pic>
        <p:nvPicPr>
          <p:cNvPr id="4" name="Picture 3"/>
          <p:cNvPicPr>
            <a:picLocks noChangeAspect="1"/>
          </p:cNvPicPr>
          <p:nvPr/>
        </p:nvPicPr>
        <p:blipFill>
          <a:blip r:embed="rId3"/>
          <a:stretch>
            <a:fillRect/>
          </a:stretch>
        </p:blipFill>
        <p:spPr>
          <a:xfrm>
            <a:off x="5989983" y="1825624"/>
            <a:ext cx="4479233" cy="2600601"/>
          </a:xfrm>
          <a:prstGeom prst="rect">
            <a:avLst/>
          </a:prstGeom>
        </p:spPr>
      </p:pic>
    </p:spTree>
    <p:extLst>
      <p:ext uri="{BB962C8B-B14F-4D97-AF65-F5344CB8AC3E}">
        <p14:creationId xmlns:p14="http://schemas.microsoft.com/office/powerpoint/2010/main" val="1887528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between IDS and IPS</a:t>
            </a:r>
            <a:endParaRPr lang="en-US" dirty="0"/>
          </a:p>
        </p:txBody>
      </p:sp>
      <p:sp>
        <p:nvSpPr>
          <p:cNvPr id="3" name="Content Placeholder 2"/>
          <p:cNvSpPr>
            <a:spLocks noGrp="1"/>
          </p:cNvSpPr>
          <p:nvPr>
            <p:ph idx="1"/>
          </p:nvPr>
        </p:nvSpPr>
        <p:spPr>
          <a:xfrm>
            <a:off x="838200" y="1825625"/>
            <a:ext cx="4608443" cy="2931905"/>
          </a:xfrm>
        </p:spPr>
        <p:txBody>
          <a:bodyPr>
            <a:normAutofit/>
          </a:bodyPr>
          <a:lstStyle/>
          <a:p>
            <a:r>
              <a:rPr lang="en-US" dirty="0" smtClean="0"/>
              <a:t>IDS analyses and monitors network traffic for signs which show attackers are using known cyber threats to hack into the system to steal data.</a:t>
            </a:r>
          </a:p>
          <a:p>
            <a:r>
              <a:rPr lang="en-US" dirty="0" smtClean="0"/>
              <a:t>It detects behaviors such as ports scanners, malware, and violations of security policies.</a:t>
            </a:r>
            <a:endParaRPr lang="en-US" dirty="0"/>
          </a:p>
        </p:txBody>
      </p:sp>
      <p:pic>
        <p:nvPicPr>
          <p:cNvPr id="4" name="Picture 3"/>
          <p:cNvPicPr>
            <a:picLocks noChangeAspect="1"/>
          </p:cNvPicPr>
          <p:nvPr/>
        </p:nvPicPr>
        <p:blipFill>
          <a:blip r:embed="rId3"/>
          <a:stretch>
            <a:fillRect/>
          </a:stretch>
        </p:blipFill>
        <p:spPr>
          <a:xfrm>
            <a:off x="5353878" y="1825625"/>
            <a:ext cx="4558748" cy="3090932"/>
          </a:xfrm>
          <a:prstGeom prst="rect">
            <a:avLst/>
          </a:prstGeom>
        </p:spPr>
      </p:pic>
    </p:spTree>
    <p:extLst>
      <p:ext uri="{BB962C8B-B14F-4D97-AF65-F5344CB8AC3E}">
        <p14:creationId xmlns:p14="http://schemas.microsoft.com/office/powerpoint/2010/main" val="5432530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Comparison between IDS and IPS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1" y="1690688"/>
            <a:ext cx="5526156" cy="4486275"/>
          </a:xfrm>
        </p:spPr>
      </p:pic>
    </p:spTree>
    <p:extLst>
      <p:ext uri="{BB962C8B-B14F-4D97-AF65-F5344CB8AC3E}">
        <p14:creationId xmlns:p14="http://schemas.microsoft.com/office/powerpoint/2010/main" val="33413381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marL="0" indent="0">
              <a:buNone/>
            </a:pPr>
            <a:r>
              <a:rPr lang="en-US" dirty="0" err="1" smtClean="0"/>
              <a:t>Buecker</a:t>
            </a:r>
            <a:r>
              <a:rPr lang="en-US" dirty="0" smtClean="0"/>
              <a:t>, A., &amp; International Business Machines Corporation. (2011). </a:t>
            </a:r>
            <a:r>
              <a:rPr lang="en-US" i="1" dirty="0" smtClean="0"/>
              <a:t>Network intrusion prevention design guide: Using IBM security network IPS</a:t>
            </a:r>
            <a:r>
              <a:rPr lang="en-US" dirty="0" smtClean="0"/>
              <a:t>. </a:t>
            </a:r>
          </a:p>
          <a:p>
            <a:pPr marL="0" indent="0">
              <a:buNone/>
            </a:pPr>
            <a:r>
              <a:rPr lang="en-US" dirty="0" err="1" smtClean="0"/>
              <a:t>Brotherston</a:t>
            </a:r>
            <a:r>
              <a:rPr lang="en-US" dirty="0" smtClean="0"/>
              <a:t>, L., &amp; Berlin, A. (2017). </a:t>
            </a:r>
            <a:r>
              <a:rPr lang="en-US" i="1" dirty="0" smtClean="0"/>
              <a:t>Defensive security handbook: Best practices for securing infrastructure</a:t>
            </a:r>
            <a:r>
              <a:rPr lang="en-US" dirty="0" smtClean="0"/>
              <a:t>. </a:t>
            </a:r>
          </a:p>
          <a:p>
            <a:endParaRPr lang="en-US" dirty="0"/>
          </a:p>
        </p:txBody>
      </p:sp>
    </p:spTree>
    <p:extLst>
      <p:ext uri="{BB962C8B-B14F-4D97-AF65-F5344CB8AC3E}">
        <p14:creationId xmlns:p14="http://schemas.microsoft.com/office/powerpoint/2010/main" val="9755598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155</TotalTime>
  <Words>1011</Words>
  <Application>Microsoft Office PowerPoint</Application>
  <PresentationFormat>Widescreen</PresentationFormat>
  <Paragraphs>74</Paragraphs>
  <Slides>14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Century Gothic</vt:lpstr>
      <vt:lpstr>Wingdings 3</vt:lpstr>
      <vt:lpstr>Ion</vt:lpstr>
      <vt:lpstr>Anti-Malware Plan for Good Nutrition</vt:lpstr>
      <vt:lpstr>Definition of malware</vt:lpstr>
      <vt:lpstr>Dangers of Malware</vt:lpstr>
      <vt:lpstr>Types of Malware</vt:lpstr>
      <vt:lpstr>Proactive Measures to Prevent Malware</vt:lpstr>
      <vt:lpstr>Proactive Measures cont…</vt:lpstr>
      <vt:lpstr>IT Practices</vt:lpstr>
      <vt:lpstr>IT Policies</vt:lpstr>
      <vt:lpstr>Software</vt:lpstr>
      <vt:lpstr>Responsive Measures (IDS &amp;IPS)</vt:lpstr>
      <vt:lpstr>IPS</vt:lpstr>
      <vt:lpstr>Comparison between IDS and IPS</vt:lpstr>
      <vt:lpstr>Comparison between IDS and IPS</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Windows User</cp:lastModifiedBy>
  <cp:revision>102</cp:revision>
  <dcterms:created xsi:type="dcterms:W3CDTF">2019-04-07T08:13:10Z</dcterms:created>
  <dcterms:modified xsi:type="dcterms:W3CDTF">2019-04-07T11:53:31Z</dcterms:modified>
</cp:coreProperties>
</file>